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07B41E-92BF-BE44-AB41-414279EB3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361620">
            <a:off x="816415" y="1183164"/>
            <a:ext cx="8531528" cy="2911556"/>
          </a:xfrm>
        </p:spPr>
        <p:txBody>
          <a:bodyPr>
            <a:normAutofit/>
          </a:bodyPr>
          <a:lstStyle/>
          <a:p>
            <a:r>
              <a:rPr lang="ar-SA" sz="6000" b="1">
                <a:solidFill>
                  <a:schemeClr val="tx2">
                    <a:lumMod val="75000"/>
                  </a:schemeClr>
                </a:solidFill>
                <a:cs typeface="+mn-cs"/>
              </a:rPr>
              <a:t>                إجابة</a:t>
            </a:r>
            <a:br>
              <a:rPr lang="ar-SA" sz="6000" b="1">
                <a:solidFill>
                  <a:schemeClr val="tx2">
                    <a:lumMod val="75000"/>
                  </a:schemeClr>
                </a:solidFill>
                <a:cs typeface="+mn-cs"/>
              </a:rPr>
            </a:br>
            <a:r>
              <a:rPr lang="ar-SA" sz="6000" b="1">
                <a:solidFill>
                  <a:schemeClr val="tx2">
                    <a:lumMod val="75000"/>
                  </a:schemeClr>
                </a:solidFill>
                <a:cs typeface="+mn-cs"/>
              </a:rPr>
              <a:t>مراجعة الصف الثانى الإبتدائى </a:t>
            </a:r>
            <a:endParaRPr lang="ar-AE" sz="6000" b="1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76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DD1733-8B79-D348-9D09-CC2AF7BF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618518"/>
            <a:ext cx="10167635" cy="1340911"/>
          </a:xfrm>
        </p:spPr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س١</a:t>
            </a:r>
            <a:r>
              <a:rPr lang="ar-SA" sz="4000" b="1" u="sng">
                <a:solidFill>
                  <a:srgbClr val="FF0000"/>
                </a:solidFill>
                <a:cs typeface="+mn-cs"/>
              </a:rPr>
              <a:t>: أكمل</a:t>
            </a:r>
            <a:r>
              <a:rPr lang="ar-SA" sz="4000" b="1">
                <a:solidFill>
                  <a:srgbClr val="FF0000"/>
                </a:solidFill>
                <a:cs typeface="+mn-cs"/>
              </a:rPr>
              <a:t>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5527F3-A940-0E44-AA89-27844404E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1620763"/>
            <a:ext cx="10878078" cy="434219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3200" b="1"/>
              <a:t>يمكن قياس درجة الحرارة بواسطة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الترمومتر</a:t>
            </a:r>
            <a:r>
              <a:rPr lang="ar-SA" sz="3200" b="1"/>
              <a:t>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درجة الحرارة الصغرى هى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درجة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الحرارة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ليلا</a:t>
            </a:r>
            <a:r>
              <a:rPr lang="ar-SA" sz="3200" b="1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الإهتمام بمعرفة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الطقس</a:t>
            </a:r>
            <a:r>
              <a:rPr lang="ar-SA" sz="3200" b="1"/>
              <a:t> لضمان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سلامة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السفر</a:t>
            </a:r>
            <a:r>
              <a:rPr lang="ar-SA" sz="3200" b="1"/>
              <a:t> 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الإسكندرية مدينة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ساحلية</a:t>
            </a:r>
            <a:r>
              <a:rPr lang="ar-SA" sz="3200" b="1"/>
              <a:t> ومن أهم معالمها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كوبرى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ستانلى</a:t>
            </a:r>
            <a:r>
              <a:rPr lang="ar-SA" sz="3200" b="1"/>
              <a:t> و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المسرح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الرومانى</a:t>
            </a:r>
            <a:r>
              <a:rPr lang="ar-SA" sz="3200" b="1"/>
              <a:t> </a:t>
            </a:r>
            <a:r>
              <a:rPr lang="ar-SA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الطعام الصحى هو الذى يحتوى على جميع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العناصر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الغذائية</a:t>
            </a:r>
            <a:r>
              <a:rPr lang="ar-SA" sz="3200" b="1"/>
              <a:t> مثل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البروتينات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والفيتامينات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والكربوهيدرات</a:t>
            </a:r>
            <a:r>
              <a:rPr lang="ar-SA" sz="32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226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2216B3-B50C-1D4E-8C8E-BEB44CF13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888" y="1239762"/>
            <a:ext cx="9905999" cy="51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3200" b="1"/>
              <a:t>6.  الإتجاهات الأصلية عددها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٤</a:t>
            </a:r>
            <a:r>
              <a:rPr lang="ar-SA" sz="3200" b="1"/>
              <a:t>  وهى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شمال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وشرق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وغرب</a:t>
            </a:r>
            <a:r>
              <a:rPr lang="ar-SA" sz="3200" b="1"/>
              <a:t> و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جنوب</a:t>
            </a:r>
            <a:r>
              <a:rPr lang="ar-SA" sz="3200" b="1"/>
              <a:t> . </a:t>
            </a:r>
          </a:p>
          <a:p>
            <a:pPr marL="0" indent="0">
              <a:buNone/>
            </a:pPr>
            <a:r>
              <a:rPr lang="ar-SA" sz="3200" b="1"/>
              <a:t>7.  جهاز الأنيمومتر يستخدم فى قياس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سرعة الرياح </a:t>
            </a:r>
            <a:r>
              <a:rPr lang="ar-SA" sz="3200" b="1"/>
              <a:t>. </a:t>
            </a:r>
          </a:p>
          <a:p>
            <a:pPr marL="0" indent="0">
              <a:buNone/>
            </a:pPr>
            <a:r>
              <a:rPr lang="ar-SA" sz="3200" b="1"/>
              <a:t>8.  تآكل التربة هو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إزالة ،انفصال ، تحرك الطبقة العليا (الطبقة السطحية )بسبب الرياح او المياه الجارية . </a:t>
            </a:r>
            <a:endParaRPr lang="ar-SA" sz="3200" b="1"/>
          </a:p>
          <a:p>
            <a:pPr marL="0" indent="0">
              <a:buNone/>
            </a:pPr>
            <a:r>
              <a:rPr lang="ar-SA" sz="3200" b="1"/>
              <a:t>9. تكون الطريق المتآكل من المحيط و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الأخدود الملون فى سيناء و الماء الذى يتدفق مختلط بالطين </a:t>
            </a:r>
            <a:r>
              <a:rPr lang="ar-SA" sz="3200" b="1"/>
              <a:t> تكون بفعل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المياه </a:t>
            </a:r>
            <a:r>
              <a:rPr lang="ar-SA" sz="3200" b="1"/>
              <a:t> و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التربة </a:t>
            </a:r>
            <a:r>
              <a:rPr lang="ar-SA" sz="3200" b="1"/>
              <a:t> . </a:t>
            </a:r>
          </a:p>
          <a:p>
            <a:pPr marL="0" indent="0">
              <a:buNone/>
            </a:pPr>
            <a:r>
              <a:rPr lang="ar-SA" sz="3200" b="1"/>
              <a:t>10.من الأشياء التى لها عجلات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الحافلة</a:t>
            </a:r>
            <a:r>
              <a:rPr lang="ar-SA" sz="3200" b="1"/>
              <a:t>و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السيارة </a:t>
            </a:r>
            <a:r>
              <a:rPr lang="ar-SA" sz="3200" b="1"/>
              <a:t>ومن الأجهزة المستخدمة فى المنزل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التليفزيون و الثلاجة </a:t>
            </a:r>
            <a:r>
              <a:rPr lang="ar-SA" sz="3200" b="1"/>
              <a:t>  .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148721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A55737-D383-0044-B891-A2ABEAE2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 u="sng">
                <a:solidFill>
                  <a:srgbClr val="FF0000"/>
                </a:solidFill>
                <a:cs typeface="+mn-cs"/>
              </a:rPr>
              <a:t>س ٢ : أكتب المصطلح العلمى :</a:t>
            </a:r>
            <a:r>
              <a:rPr lang="ar-SA" sz="4000" b="1">
                <a:cs typeface="+mn-cs"/>
              </a:rPr>
              <a:t> </a:t>
            </a:r>
            <a:endParaRPr lang="ar-AE" sz="4000" b="1"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4EA256-3FD8-4145-BCC9-1AA9296A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sz="3200" b="1"/>
              <a:t>مدينة ساحلية نعيش فيها .  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الإسكندرية</a:t>
            </a:r>
            <a:r>
              <a:rPr lang="ar-SA" sz="3200" b="1"/>
              <a:t> )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حالة الجو فى مدينة الإسكندرية شتاءا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ممطر</a:t>
            </a:r>
            <a:r>
              <a:rPr lang="ar-SA" sz="3200" b="1"/>
              <a:t>.) 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من أهم معالم مدينة الإسكندرية تمر عليه السيارات .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(كوبرى ستانلى )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جهاز يستخدم لقياس سرعة الرياح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الأنيمومتر)</a:t>
            </a:r>
            <a:endParaRPr lang="ar-SA" sz="3200" b="1"/>
          </a:p>
          <a:p>
            <a:pPr marL="514350" indent="-514350">
              <a:buFont typeface="+mj-lt"/>
              <a:buAutoNum type="arabicPeriod"/>
            </a:pPr>
            <a:r>
              <a:rPr lang="ar-SA" sz="3200" b="1"/>
              <a:t>حالة الجو فى فترة زمنية قصيرة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الطقس</a:t>
            </a:r>
            <a:r>
              <a:rPr lang="ar-SA" sz="3200" b="1"/>
              <a:t>)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422463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3FE744-1B12-1C46-864E-44AA2A51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98286"/>
            <a:ext cx="9905999" cy="49929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SA"/>
              <a:t>6.</a:t>
            </a:r>
            <a:r>
              <a:rPr lang="ar-SA" sz="3200" b="1"/>
              <a:t> من معالم الإسكندرية القديمة كانت تقام عليه حفلات .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(المسرح الرومانى)</a:t>
            </a:r>
            <a:r>
              <a:rPr lang="ar-SA" sz="3200" b="1"/>
              <a:t> </a:t>
            </a:r>
          </a:p>
          <a:p>
            <a:pPr marL="0" indent="0">
              <a:buNone/>
            </a:pPr>
            <a:r>
              <a:rPr lang="ar-SA" sz="3200" b="1"/>
              <a:t>7.من العناصر الغذائية المسؤلة عن بناء ونمو الجسم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البروتينات</a:t>
            </a:r>
            <a:r>
              <a:rPr lang="ar-SA" sz="3200" b="1"/>
              <a:t>) </a:t>
            </a:r>
          </a:p>
          <a:p>
            <a:pPr marL="0" indent="0">
              <a:buNone/>
            </a:pPr>
            <a:r>
              <a:rPr lang="ar-SA" sz="3200" b="1"/>
              <a:t>8.من العناصر الغذائية المسؤلة عن حماية الجسم من الأمراض(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الفيتامينات)</a:t>
            </a:r>
            <a:endParaRPr lang="ar-SA" sz="3200" b="1"/>
          </a:p>
          <a:p>
            <a:pPr marL="0" indent="0">
              <a:buNone/>
            </a:pPr>
            <a:r>
              <a:rPr lang="ar-SA" sz="3200" b="1"/>
              <a:t>9. من العناصر الغذائية المسؤلة عن امدام الجسم بالطاقة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الكربوهيدرات)</a:t>
            </a:r>
            <a:endParaRPr lang="ar-SA" sz="3200" b="1"/>
          </a:p>
          <a:p>
            <a:pPr marL="0" indent="0">
              <a:buNone/>
            </a:pPr>
            <a:r>
              <a:rPr lang="ar-SA" sz="3200" b="1"/>
              <a:t>10.هضبة تكونت من الرمال والصخور . 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هضبة</a:t>
            </a:r>
            <a:r>
              <a:rPr lang="ar-SA" sz="3200" b="1"/>
              <a:t> 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بوليفيا</a:t>
            </a:r>
            <a:r>
              <a:rPr lang="ar-SA" sz="3200" b="1"/>
              <a:t>)</a:t>
            </a:r>
          </a:p>
          <a:p>
            <a:pPr marL="0" indent="0">
              <a:buNone/>
            </a:pPr>
            <a:r>
              <a:rPr lang="ar-SA" sz="3200" b="1"/>
              <a:t>11.مكون فى سيناء تكون بفعل خلط المياه والتربة.(</a:t>
            </a:r>
            <a:r>
              <a:rPr lang="ar-SA" sz="3200" b="1">
                <a:solidFill>
                  <a:schemeClr val="tx2">
                    <a:lumMod val="75000"/>
                  </a:schemeClr>
                </a:solidFill>
              </a:rPr>
              <a:t>الأخدود الملون فى سيناء )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92860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41C452-EA89-7344-B071-6DF937F7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س٣:أذكر حالة الجو 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3E53B8E3-20AA-F14A-B670-3CE834487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4195" y="1753807"/>
            <a:ext cx="9905997" cy="4850191"/>
          </a:xfr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02E4B32-C1B1-B54E-B630-0D7E4BA36E34}"/>
              </a:ext>
            </a:extLst>
          </p:cNvPr>
          <p:cNvSpPr txBox="1"/>
          <p:nvPr/>
        </p:nvSpPr>
        <p:spPr>
          <a:xfrm flipV="1">
            <a:off x="5175552" y="-411238"/>
            <a:ext cx="497115" cy="27504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3626166F-2CAA-AE45-A4BF-78959BB1B6A3}"/>
              </a:ext>
            </a:extLst>
          </p:cNvPr>
          <p:cNvSpPr txBox="1"/>
          <p:nvPr/>
        </p:nvSpPr>
        <p:spPr>
          <a:xfrm>
            <a:off x="5175552" y="2327124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/>
              <a:t>حالة الجو ممطر شتاء</a:t>
            </a:r>
            <a:endParaRPr lang="ar-AE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0CCD962-1A3D-3645-A937-918159CF36E6}"/>
              </a:ext>
            </a:extLst>
          </p:cNvPr>
          <p:cNvSpPr txBox="1"/>
          <p:nvPr/>
        </p:nvSpPr>
        <p:spPr>
          <a:xfrm>
            <a:off x="6089952" y="4178902"/>
            <a:ext cx="3416905" cy="3693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>
                <a:solidFill>
                  <a:schemeClr val="bg1"/>
                </a:solidFill>
              </a:rPr>
              <a:t>حالة الجو ممطر شتاءا معتدل صيفا</a:t>
            </a:r>
            <a:endParaRPr lang="ar-AE">
              <a:solidFill>
                <a:schemeClr val="bg1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DE97B91-F398-2C49-BA72-CD756CB11AED}"/>
              </a:ext>
            </a:extLst>
          </p:cNvPr>
          <p:cNvSpPr txBox="1"/>
          <p:nvPr/>
        </p:nvSpPr>
        <p:spPr>
          <a:xfrm>
            <a:off x="2777674" y="3994236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>
                <a:solidFill>
                  <a:schemeClr val="bg1"/>
                </a:solidFill>
              </a:rPr>
              <a:t>حالة الجو مشمس</a:t>
            </a:r>
            <a:endParaRPr lang="ar-AE">
              <a:solidFill>
                <a:schemeClr val="bg1"/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3176EDE8-1233-3A41-ABEB-7FF9C4DC2045}"/>
              </a:ext>
            </a:extLst>
          </p:cNvPr>
          <p:cNvSpPr txBox="1"/>
          <p:nvPr/>
        </p:nvSpPr>
        <p:spPr>
          <a:xfrm flipH="1">
            <a:off x="8170694" y="5870150"/>
            <a:ext cx="19167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>
                <a:solidFill>
                  <a:schemeClr val="bg1"/>
                </a:solidFill>
              </a:rPr>
              <a:t>يوجد برق ورعد </a:t>
            </a:r>
            <a:endParaRPr lang="ar-AE">
              <a:solidFill>
                <a:schemeClr val="bg1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7A61B31-3AB0-9949-91DC-BC929450DAA8}"/>
              </a:ext>
            </a:extLst>
          </p:cNvPr>
          <p:cNvSpPr txBox="1"/>
          <p:nvPr/>
        </p:nvSpPr>
        <p:spPr>
          <a:xfrm>
            <a:off x="1190172" y="6054816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>
                <a:solidFill>
                  <a:schemeClr val="bg1"/>
                </a:solidFill>
              </a:rPr>
              <a:t>حالة الجو غائم </a:t>
            </a:r>
            <a:endParaRPr lang="ar-A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3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2C4AE7-2077-2D44-9D6E-B2386E6F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وضح اسم المعالم الآتية وفى أى مدينة تقع :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843AD01C-6B10-5E42-8D68-0E64205EE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2191" y="1856394"/>
            <a:ext cx="4640638" cy="3253845"/>
          </a:xfrm>
        </p:spPr>
      </p:pic>
      <p:pic>
        <p:nvPicPr>
          <p:cNvPr id="6" name="صورة 6">
            <a:extLst>
              <a:ext uri="{FF2B5EF4-FFF2-40B4-BE49-F238E27FC236}">
                <a16:creationId xmlns:a16="http://schemas.microsoft.com/office/drawing/2014/main" id="{4C46B8FA-3F10-1A47-8566-CA475EBCA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76" y="1856394"/>
            <a:ext cx="5224310" cy="3253846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32665DAF-CFF5-A249-B02C-1EE026173525}"/>
              </a:ext>
            </a:extLst>
          </p:cNvPr>
          <p:cNvSpPr txBox="1"/>
          <p:nvPr/>
        </p:nvSpPr>
        <p:spPr>
          <a:xfrm>
            <a:off x="5175552" y="2514600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BE23F38B-0718-4743-AE41-04D82EBA070D}"/>
              </a:ext>
            </a:extLst>
          </p:cNvPr>
          <p:cNvSpPr txBox="1"/>
          <p:nvPr/>
        </p:nvSpPr>
        <p:spPr>
          <a:xfrm>
            <a:off x="2091266" y="5447104"/>
            <a:ext cx="212392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>
                <a:solidFill>
                  <a:schemeClr val="bg1"/>
                </a:solidFill>
              </a:rPr>
              <a:t>كوبرى ستانلى يقع فى مدينة الإسكندرية  </a:t>
            </a:r>
            <a:endParaRPr lang="ar-AE" sz="2800" b="1">
              <a:solidFill>
                <a:schemeClr val="bg1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ECD9DD0-E802-3041-ABB3-B9F3A85E36E1}"/>
              </a:ext>
            </a:extLst>
          </p:cNvPr>
          <p:cNvSpPr txBox="1"/>
          <p:nvPr/>
        </p:nvSpPr>
        <p:spPr>
          <a:xfrm>
            <a:off x="7004352" y="5293481"/>
            <a:ext cx="263071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>
                <a:solidFill>
                  <a:schemeClr val="bg1"/>
                </a:solidFill>
              </a:rPr>
              <a:t>المسرح الرومانى يقع فى مدينة الإسكندرية </a:t>
            </a:r>
            <a:endParaRPr lang="ar-AE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7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CE32F9-D39B-524D-AFE6-C378949B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>
                <a:solidFill>
                  <a:srgbClr val="FF0000"/>
                </a:solidFill>
                <a:cs typeface="+mn-cs"/>
              </a:rPr>
              <a:t>علل : </a:t>
            </a:r>
            <a:endParaRPr lang="ar-AE" sz="4000" b="1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CF7C67-9BE3-DD4C-883F-9CB4236F4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تناول الأسماك واللحوم والدواجن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يجب تناول الفاكهة والخضروات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 يجب تناول البرتقال والسبانخ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الأسكندرية مدينة ساحلية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جهاز الترمومتر له أهمية كبيرة .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3200" b="1"/>
              <a:t>معرفة الطقس فى فصل الشتاء مهم . </a:t>
            </a:r>
            <a:endParaRPr lang="ar-AE" sz="3200" b="1"/>
          </a:p>
        </p:txBody>
      </p:sp>
    </p:spTree>
    <p:extLst>
      <p:ext uri="{BB962C8B-B14F-4D97-AF65-F5344CB8AC3E}">
        <p14:creationId xmlns:p14="http://schemas.microsoft.com/office/powerpoint/2010/main" val="381262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94800B-3FC3-484A-9FFF-44967ADB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>
                <a:solidFill>
                  <a:schemeClr val="tx2">
                    <a:lumMod val="75000"/>
                  </a:schemeClr>
                </a:solidFill>
              </a:rPr>
              <a:t>إجابة علل : </a:t>
            </a:r>
            <a:endParaRPr lang="ar-AE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D04B3D-684E-5C41-AF81-B0EC2F1D3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لأن اللحوم والأسماك والدواحن بهم بروتينات هامة لبناء ونمو الجسم . </a:t>
            </a:r>
          </a:p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لأن الفاكهة والخضروات بها فيتامينات وأملاح معدنية  تحمى الجسم من الأمراض . </a:t>
            </a:r>
          </a:p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لأن البرتقال به فيتامين ج (فيتامين c) الذى يحمى الحسم من نزلات البرد والسبانخ بها الحديد الذى يحمى الجسم من الأمراض .</a:t>
            </a:r>
          </a:p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الإسكندرية مدينة ساحلية لأنها تطل على البحر له ساحل أى شاطئ </a:t>
            </a:r>
          </a:p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الترمومتر مهم لأنه يستخدم لقياس درحة الحرارة .</a:t>
            </a:r>
          </a:p>
          <a:p>
            <a:pPr marL="457200" indent="-457200">
              <a:buFont typeface="+mj-lt"/>
              <a:buAutoNum type="arabicPeriod"/>
            </a:pPr>
            <a:r>
              <a:rPr lang="ar-SA">
                <a:solidFill>
                  <a:schemeClr val="tx2">
                    <a:lumMod val="75000"/>
                  </a:schemeClr>
                </a:solidFill>
              </a:rPr>
              <a:t>لتحديد نوع الملابس التى نرتديها . </a:t>
            </a:r>
            <a:endParaRPr lang="ar-AE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62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9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دارة</vt:lpstr>
      <vt:lpstr>                إجابة مراجعة الصف الثانى الإبتدائى </vt:lpstr>
      <vt:lpstr>س١: أكمل : </vt:lpstr>
      <vt:lpstr>عرض تقديمي في PowerPoint</vt:lpstr>
      <vt:lpstr>س ٢ : أكتب المصطلح العلمى : </vt:lpstr>
      <vt:lpstr>عرض تقديمي في PowerPoint</vt:lpstr>
      <vt:lpstr>س٣:أذكر حالة الجو  : </vt:lpstr>
      <vt:lpstr>وضح اسم المعالم الآتية وفى أى مدينة تقع :</vt:lpstr>
      <vt:lpstr>علل : </vt:lpstr>
      <vt:lpstr>إجابة علل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للصف الثانى الإبتدائى </dc:title>
  <dc:creator>201285565134</dc:creator>
  <cp:lastModifiedBy>مستخدم غير معروف</cp:lastModifiedBy>
  <cp:revision>13</cp:revision>
  <dcterms:created xsi:type="dcterms:W3CDTF">2020-03-30T11:14:14Z</dcterms:created>
  <dcterms:modified xsi:type="dcterms:W3CDTF">2020-04-08T19:26:02Z</dcterms:modified>
</cp:coreProperties>
</file>