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07B41E-92BF-BE44-AB41-414279EB3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0361620">
            <a:off x="939043" y="1856617"/>
            <a:ext cx="8531528" cy="2215773"/>
          </a:xfrm>
        </p:spPr>
        <p:txBody>
          <a:bodyPr>
            <a:normAutofit/>
          </a:bodyPr>
          <a:lstStyle/>
          <a:p>
            <a:r>
              <a:rPr lang="ar-SA" sz="6000" b="1">
                <a:solidFill>
                  <a:schemeClr val="tx2">
                    <a:lumMod val="75000"/>
                  </a:schemeClr>
                </a:solidFill>
                <a:cs typeface="+mn-cs"/>
              </a:rPr>
              <a:t>مراجعة للصف الثانى الإبتدائى </a:t>
            </a:r>
            <a:endParaRPr lang="ar-AE" sz="6000" b="1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676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DD1733-8B79-D348-9D09-CC2AF7BFE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618518"/>
            <a:ext cx="10167635" cy="1340911"/>
          </a:xfrm>
        </p:spPr>
        <p:txBody>
          <a:bodyPr>
            <a:normAutofit/>
          </a:bodyPr>
          <a:lstStyle/>
          <a:p>
            <a:r>
              <a:rPr lang="ar-SA" sz="4000" b="1">
                <a:solidFill>
                  <a:srgbClr val="FF0000"/>
                </a:solidFill>
                <a:cs typeface="+mn-cs"/>
              </a:rPr>
              <a:t>س١</a:t>
            </a:r>
            <a:r>
              <a:rPr lang="ar-SA" sz="4000" b="1" u="sng">
                <a:solidFill>
                  <a:srgbClr val="FF0000"/>
                </a:solidFill>
                <a:cs typeface="+mn-cs"/>
              </a:rPr>
              <a:t>: أكمل</a:t>
            </a:r>
            <a:r>
              <a:rPr lang="ar-SA" sz="4000" b="1">
                <a:solidFill>
                  <a:srgbClr val="FF0000"/>
                </a:solidFill>
                <a:cs typeface="+mn-cs"/>
              </a:rPr>
              <a:t> : </a:t>
            </a:r>
            <a:endParaRPr lang="ar-AE" sz="4000" b="1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A5527F3-A940-0E44-AA89-27844404E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3" y="1620763"/>
            <a:ext cx="10878078" cy="434219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ar-SA" sz="3200" b="1"/>
              <a:t>يمكن قياس درجة الحرارة بواسطة .................. 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درجة الحرارة الصغرى هى .................. 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يجب الإهتمام بمعرفة ........................... لضمان .................... 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الإسكندرية مدينة ....................... ومن أهم معالمها.................و.................</a:t>
            </a:r>
            <a:r>
              <a:rPr lang="ar-SA"/>
              <a:t>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الطعام الصحى هو الذى يحتوى على جميع .............. مثل ........... و ........... و ................ .</a:t>
            </a:r>
          </a:p>
        </p:txBody>
      </p:sp>
    </p:spTree>
    <p:extLst>
      <p:ext uri="{BB962C8B-B14F-4D97-AF65-F5344CB8AC3E}">
        <p14:creationId xmlns:p14="http://schemas.microsoft.com/office/powerpoint/2010/main" val="4242269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72216B3-B50C-1D4E-8C8E-BEB44CF13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665238"/>
            <a:ext cx="9905999" cy="51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sz="3200" b="1"/>
              <a:t>6.  إتجاهات الأصلية عددها ..............  وهى ........... و........... و........ و ............  . </a:t>
            </a:r>
          </a:p>
          <a:p>
            <a:pPr marL="0" indent="0">
              <a:buNone/>
            </a:pPr>
            <a:r>
              <a:rPr lang="ar-SA" sz="3200" b="1"/>
              <a:t>7.  جهاز الأنيمومتر يستخدم فى قياس .............. . </a:t>
            </a:r>
          </a:p>
          <a:p>
            <a:pPr marL="0" indent="0">
              <a:buNone/>
            </a:pPr>
            <a:r>
              <a:rPr lang="ar-SA" sz="3200" b="1"/>
              <a:t>8.  تآكل التربة هو .......................... . </a:t>
            </a:r>
          </a:p>
          <a:p>
            <a:pPr marL="0" indent="0">
              <a:buNone/>
            </a:pPr>
            <a:r>
              <a:rPr lang="ar-SA" sz="3200" b="1"/>
              <a:t>9. تكون الطريق المتآكل من المحيط و ...................  و .................... تكون بفعل ............... و .............. . </a:t>
            </a:r>
          </a:p>
          <a:p>
            <a:pPr marL="0" indent="0">
              <a:buNone/>
            </a:pPr>
            <a:r>
              <a:rPr lang="ar-SA" sz="3200" b="1"/>
              <a:t>10.من الأشياء التى لها عجلات ............. و .............. ومن الأجهزة المستخدمة فى المنزل ........... و ...........  .</a:t>
            </a:r>
            <a:endParaRPr lang="ar-AE" sz="3200" b="1"/>
          </a:p>
        </p:txBody>
      </p:sp>
    </p:spTree>
    <p:extLst>
      <p:ext uri="{BB962C8B-B14F-4D97-AF65-F5344CB8AC3E}">
        <p14:creationId xmlns:p14="http://schemas.microsoft.com/office/powerpoint/2010/main" val="148721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A55737-D383-0044-B891-A2ABEAE2E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b="1" u="sng">
                <a:solidFill>
                  <a:srgbClr val="FF0000"/>
                </a:solidFill>
                <a:cs typeface="+mn-cs"/>
              </a:rPr>
              <a:t>س ٢ : أكتب المصطلح العلمى :</a:t>
            </a:r>
            <a:r>
              <a:rPr lang="ar-SA" sz="4000" b="1">
                <a:cs typeface="+mn-cs"/>
              </a:rPr>
              <a:t> </a:t>
            </a:r>
            <a:endParaRPr lang="ar-AE" sz="4000" b="1">
              <a:cs typeface="+mn-cs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4EA256-3FD8-4145-BCC9-1AA9296AD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 sz="3200" b="1"/>
              <a:t>مدينة ساحلية نعيش فيها .   (...................... ) 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b="1"/>
              <a:t>حالة الجو فى مدينة الإسكندرية شتاءا . (.....................) 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b="1"/>
              <a:t>من أهم معالم مدينة الإسكندرية تمر عليه السيارات . (...................)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b="1"/>
              <a:t>جهاز يستخدم لقياس سرعة الرياح . (...................)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b="1"/>
              <a:t>حالة الجو فى فترة زمنية قصيرة . (..................... )</a:t>
            </a:r>
            <a:endParaRPr lang="ar-AE" sz="3200" b="1"/>
          </a:p>
        </p:txBody>
      </p:sp>
    </p:spTree>
    <p:extLst>
      <p:ext uri="{BB962C8B-B14F-4D97-AF65-F5344CB8AC3E}">
        <p14:creationId xmlns:p14="http://schemas.microsoft.com/office/powerpoint/2010/main" val="422463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3FE744-1B12-1C46-864E-44AA2A51C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798286"/>
            <a:ext cx="9905999" cy="49929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SA"/>
              <a:t>6.</a:t>
            </a:r>
            <a:r>
              <a:rPr lang="ar-SA" sz="3200" b="1"/>
              <a:t> من معالم الإسكندرية القديمة كانت تقام عليه حفلات . (.................... ) </a:t>
            </a:r>
          </a:p>
          <a:p>
            <a:pPr marL="0" indent="0">
              <a:buNone/>
            </a:pPr>
            <a:r>
              <a:rPr lang="ar-SA" sz="3200" b="1"/>
              <a:t>7.من العناصر الغذائية المسؤلة عن بناء ونمو الجسم . (......................) </a:t>
            </a:r>
          </a:p>
          <a:p>
            <a:pPr marL="0" indent="0">
              <a:buNone/>
            </a:pPr>
            <a:r>
              <a:rPr lang="ar-SA" sz="3200" b="1"/>
              <a:t>8.من العناصر الغذائية المسؤلة عن حماية الجسم من الأمراض (.....................) </a:t>
            </a:r>
          </a:p>
          <a:p>
            <a:pPr marL="0" indent="0">
              <a:buNone/>
            </a:pPr>
            <a:r>
              <a:rPr lang="ar-SA" sz="3200" b="1"/>
              <a:t>9. من العناصر الغذائية المسؤلة عن امدام الجسم بالطاقة . (........................)</a:t>
            </a:r>
          </a:p>
          <a:p>
            <a:pPr marL="0" indent="0">
              <a:buNone/>
            </a:pPr>
            <a:r>
              <a:rPr lang="ar-SA" sz="3200" b="1"/>
              <a:t>10.هضبة تكونت من الرمال والصخور . (.........................) </a:t>
            </a:r>
          </a:p>
          <a:p>
            <a:pPr marL="0" indent="0">
              <a:buNone/>
            </a:pPr>
            <a:r>
              <a:rPr lang="ar-SA" sz="3200" b="1"/>
              <a:t>11.مكون فى سيناء تكون بفعل خلط المياه والتربة .(.................)</a:t>
            </a:r>
            <a:endParaRPr lang="ar-AE" sz="3200" b="1"/>
          </a:p>
        </p:txBody>
      </p:sp>
    </p:spTree>
    <p:extLst>
      <p:ext uri="{BB962C8B-B14F-4D97-AF65-F5344CB8AC3E}">
        <p14:creationId xmlns:p14="http://schemas.microsoft.com/office/powerpoint/2010/main" val="92860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41C452-EA89-7344-B071-6DF937F70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b="1">
                <a:solidFill>
                  <a:srgbClr val="FF0000"/>
                </a:solidFill>
                <a:cs typeface="+mn-cs"/>
              </a:rPr>
              <a:t>س٣:أذكر حالة الجو  : </a:t>
            </a:r>
            <a:endParaRPr lang="ar-AE" sz="4000" b="1">
              <a:solidFill>
                <a:srgbClr val="FF0000"/>
              </a:solidFill>
              <a:cs typeface="+mn-cs"/>
            </a:endParaRPr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3E53B8E3-20AA-F14A-B670-3CE834487D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0384" y="1741713"/>
            <a:ext cx="9905997" cy="4850191"/>
          </a:xfrm>
        </p:spPr>
      </p:pic>
    </p:spTree>
    <p:extLst>
      <p:ext uri="{BB962C8B-B14F-4D97-AF65-F5344CB8AC3E}">
        <p14:creationId xmlns:p14="http://schemas.microsoft.com/office/powerpoint/2010/main" val="136003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2C4AE7-2077-2D44-9D6E-B2386E6F5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b="1">
                <a:solidFill>
                  <a:srgbClr val="FF0000"/>
                </a:solidFill>
                <a:cs typeface="+mn-cs"/>
              </a:rPr>
              <a:t>وضح اسم المعالم الآتية وفى أى مدينة تقع :</a:t>
            </a:r>
            <a:endParaRPr lang="ar-AE" sz="4000" b="1">
              <a:solidFill>
                <a:srgbClr val="FF0000"/>
              </a:solidFill>
              <a:cs typeface="+mn-cs"/>
            </a:endParaRPr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843AD01C-6B10-5E42-8D68-0E64205EE4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9810" y="1874536"/>
            <a:ext cx="4640638" cy="3253845"/>
          </a:xfrm>
        </p:spPr>
      </p:pic>
      <p:pic>
        <p:nvPicPr>
          <p:cNvPr id="6" name="صورة 6">
            <a:extLst>
              <a:ext uri="{FF2B5EF4-FFF2-40B4-BE49-F238E27FC236}">
                <a16:creationId xmlns:a16="http://schemas.microsoft.com/office/drawing/2014/main" id="{4C46B8FA-3F10-1A47-8566-CA475EBCA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376" y="1856394"/>
            <a:ext cx="5224310" cy="325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779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CE32F9-D39B-524D-AFE6-C378949B8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b="1">
                <a:solidFill>
                  <a:srgbClr val="FF0000"/>
                </a:solidFill>
                <a:cs typeface="+mn-cs"/>
              </a:rPr>
              <a:t>علل : </a:t>
            </a:r>
            <a:endParaRPr lang="ar-AE" sz="4000" b="1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CF7C67-9BE3-DD4C-883F-9CB4236F4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ar-SA" sz="3200" b="1"/>
              <a:t>يجب تناول الأسماك واللحوم والدواجن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يجب تناول الفاكهة والخضروات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 يجب تناول البرتقال والسبانخ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الأسكندرية مدينة ساحلية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جهاز الترمومتر له أهمية كبيرة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معرفة الطقس فى فصل الشتاء مهم . </a:t>
            </a:r>
            <a:endParaRPr lang="ar-AE" sz="3200" b="1"/>
          </a:p>
        </p:txBody>
      </p:sp>
    </p:spTree>
    <p:extLst>
      <p:ext uri="{BB962C8B-B14F-4D97-AF65-F5344CB8AC3E}">
        <p14:creationId xmlns:p14="http://schemas.microsoft.com/office/powerpoint/2010/main" val="38126241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دارة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8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دارة</vt:lpstr>
      <vt:lpstr>مراجعة للصف الثانى الإبتدائى </vt:lpstr>
      <vt:lpstr>س١: أكمل : </vt:lpstr>
      <vt:lpstr>عرض تقديمي في PowerPoint</vt:lpstr>
      <vt:lpstr>س ٢ : أكتب المصطلح العلمى : </vt:lpstr>
      <vt:lpstr>عرض تقديمي في PowerPoint</vt:lpstr>
      <vt:lpstr>س٣:أذكر حالة الجو  : </vt:lpstr>
      <vt:lpstr>وضح اسم المعالم الآتية وفى أى مدينة تقع :</vt:lpstr>
      <vt:lpstr>علل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مراجعة للصف الثانى الإبتدائى </dc:title>
  <dc:creator>201285565134</dc:creator>
  <cp:lastModifiedBy>201285565134</cp:lastModifiedBy>
  <cp:revision>6</cp:revision>
  <dcterms:created xsi:type="dcterms:W3CDTF">2020-03-30T11:14:14Z</dcterms:created>
  <dcterms:modified xsi:type="dcterms:W3CDTF">2020-03-31T12:36:49Z</dcterms:modified>
</cp:coreProperties>
</file>